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74C-9C47-421C-839F-7400D9A5C76E}" type="datetimeFigureOut">
              <a:rPr lang="de-AT" smtClean="0"/>
              <a:t>07.03.2020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6451-CCE4-4ADC-A0AC-AE22527DE1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300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74C-9C47-421C-839F-7400D9A5C76E}" type="datetimeFigureOut">
              <a:rPr lang="de-AT" smtClean="0"/>
              <a:t>07.03.2020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6451-CCE4-4ADC-A0AC-AE22527DE1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755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74C-9C47-421C-839F-7400D9A5C76E}" type="datetimeFigureOut">
              <a:rPr lang="de-AT" smtClean="0"/>
              <a:t>07.03.2020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6451-CCE4-4ADC-A0AC-AE22527DE1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469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74C-9C47-421C-839F-7400D9A5C76E}" type="datetimeFigureOut">
              <a:rPr lang="de-AT" smtClean="0"/>
              <a:t>07.03.2020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6451-CCE4-4ADC-A0AC-AE22527DE1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103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74C-9C47-421C-839F-7400D9A5C76E}" type="datetimeFigureOut">
              <a:rPr lang="de-AT" smtClean="0"/>
              <a:t>07.03.2020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6451-CCE4-4ADC-A0AC-AE22527DE1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451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74C-9C47-421C-839F-7400D9A5C76E}" type="datetimeFigureOut">
              <a:rPr lang="de-AT" smtClean="0"/>
              <a:t>07.03.2020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6451-CCE4-4ADC-A0AC-AE22527DE1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583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74C-9C47-421C-839F-7400D9A5C76E}" type="datetimeFigureOut">
              <a:rPr lang="de-AT" smtClean="0"/>
              <a:t>07.03.2020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6451-CCE4-4ADC-A0AC-AE22527DE1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9962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74C-9C47-421C-839F-7400D9A5C76E}" type="datetimeFigureOut">
              <a:rPr lang="de-AT" smtClean="0"/>
              <a:t>07.03.2020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6451-CCE4-4ADC-A0AC-AE22527DE1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619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74C-9C47-421C-839F-7400D9A5C76E}" type="datetimeFigureOut">
              <a:rPr lang="de-AT" smtClean="0"/>
              <a:t>07.03.2020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6451-CCE4-4ADC-A0AC-AE22527DE1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845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74C-9C47-421C-839F-7400D9A5C76E}" type="datetimeFigureOut">
              <a:rPr lang="de-AT" smtClean="0"/>
              <a:t>07.03.2020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6451-CCE4-4ADC-A0AC-AE22527DE1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699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E74C-9C47-421C-839F-7400D9A5C76E}" type="datetimeFigureOut">
              <a:rPr lang="de-AT" smtClean="0"/>
              <a:t>07.03.2020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C6451-CCE4-4ADC-A0AC-AE22527DE1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631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E74C-9C47-421C-839F-7400D9A5C76E}" type="datetimeFigureOut">
              <a:rPr lang="de-AT" smtClean="0"/>
              <a:t>07.03.2020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C6451-CCE4-4ADC-A0AC-AE22527DE15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911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ion, Wild, Afrika, Afrikanische, Felines, Zo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78"/>
          <a:stretch/>
        </p:blipFill>
        <p:spPr bwMode="auto">
          <a:xfrm>
            <a:off x="750181" y="476672"/>
            <a:ext cx="2165635" cy="2362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ier, Tiger, Raubkatze, Amurtiger, Katze, Raubti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32656"/>
            <a:ext cx="2253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aubtier, Katze, Leopard, Fleischfresser, Tierwel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05064"/>
            <a:ext cx="2821855" cy="188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epard, Raubtier, Katze, Großkatze, Raubkatz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5" r="15113"/>
          <a:stretch/>
        </p:blipFill>
        <p:spPr bwMode="auto">
          <a:xfrm>
            <a:off x="5580112" y="3212976"/>
            <a:ext cx="240542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112918" y="292058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Löwe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782822" y="112026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Tiger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088669" y="590282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Gepard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374414" y="6055223"/>
            <a:ext cx="1901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Leopard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471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ion, Wild, Afrika, Afrikanische, Felines, Zo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78"/>
          <a:stretch/>
        </p:blipFill>
        <p:spPr bwMode="auto">
          <a:xfrm>
            <a:off x="750181" y="476672"/>
            <a:ext cx="2165635" cy="2362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ier, Tiger, Raubkatze, Amurtiger, Katze, Raubti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32656"/>
            <a:ext cx="2253000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aubtier, Katze, Leopard, Fleischfresser, Tierwel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05064"/>
            <a:ext cx="2821855" cy="188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epard, Raubtier, Katze, Großkatze, Raubkatz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5" r="15113"/>
          <a:stretch/>
        </p:blipFill>
        <p:spPr bwMode="auto">
          <a:xfrm>
            <a:off x="5580112" y="3212976"/>
            <a:ext cx="2405421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112918" y="292058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Löwe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782822" y="112026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Tiger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088669" y="590282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Gepard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374414" y="6055223"/>
            <a:ext cx="1901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Leopard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476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nochen, Skelett, Point, Körper, Vek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72" y="1843083"/>
            <a:ext cx="8135888" cy="406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llipse 1"/>
          <p:cNvSpPr/>
          <p:nvPr/>
        </p:nvSpPr>
        <p:spPr>
          <a:xfrm>
            <a:off x="4104456" y="2347139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 smtClean="0"/>
              <a:t>1</a:t>
            </a:r>
            <a:endParaRPr lang="de-AT" sz="3200" dirty="0"/>
          </a:p>
        </p:txBody>
      </p:sp>
      <p:sp>
        <p:nvSpPr>
          <p:cNvPr id="4" name="Ellipse 3"/>
          <p:cNvSpPr/>
          <p:nvPr/>
        </p:nvSpPr>
        <p:spPr>
          <a:xfrm>
            <a:off x="2808312" y="4230358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 smtClean="0"/>
              <a:t>2</a:t>
            </a:r>
            <a:endParaRPr lang="de-AT" sz="3200" dirty="0"/>
          </a:p>
        </p:txBody>
      </p:sp>
      <p:sp>
        <p:nvSpPr>
          <p:cNvPr id="3" name="Textfeld 2"/>
          <p:cNvSpPr txBox="1"/>
          <p:nvPr/>
        </p:nvSpPr>
        <p:spPr>
          <a:xfrm>
            <a:off x="3816932" y="4374480"/>
            <a:ext cx="2159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Speiche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040560" y="2361191"/>
            <a:ext cx="2159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Elle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089840" y="1531483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 smtClean="0"/>
              <a:t>3</a:t>
            </a:r>
            <a:endParaRPr lang="de-AT" sz="3200" dirty="0"/>
          </a:p>
        </p:txBody>
      </p:sp>
      <p:sp>
        <p:nvSpPr>
          <p:cNvPr id="8" name="Textfeld 7"/>
          <p:cNvSpPr txBox="1"/>
          <p:nvPr/>
        </p:nvSpPr>
        <p:spPr>
          <a:xfrm>
            <a:off x="2016224" y="1555051"/>
            <a:ext cx="4332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Oberarmknochen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810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nochen, Skelett, Point, Körper, Vek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72" y="1843083"/>
            <a:ext cx="8135888" cy="406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llipse 1"/>
          <p:cNvSpPr/>
          <p:nvPr/>
        </p:nvSpPr>
        <p:spPr>
          <a:xfrm>
            <a:off x="4104456" y="2347139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 smtClean="0"/>
              <a:t>1</a:t>
            </a:r>
            <a:endParaRPr lang="de-AT" sz="3200" dirty="0"/>
          </a:p>
        </p:txBody>
      </p:sp>
      <p:sp>
        <p:nvSpPr>
          <p:cNvPr id="4" name="Ellipse 3"/>
          <p:cNvSpPr/>
          <p:nvPr/>
        </p:nvSpPr>
        <p:spPr>
          <a:xfrm>
            <a:off x="2808312" y="4230358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 smtClean="0"/>
              <a:t>2</a:t>
            </a:r>
            <a:endParaRPr lang="de-AT" sz="3200" dirty="0"/>
          </a:p>
        </p:txBody>
      </p:sp>
      <p:sp>
        <p:nvSpPr>
          <p:cNvPr id="3" name="Textfeld 2"/>
          <p:cNvSpPr txBox="1"/>
          <p:nvPr/>
        </p:nvSpPr>
        <p:spPr>
          <a:xfrm>
            <a:off x="3816932" y="4374480"/>
            <a:ext cx="2159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Speiche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040560" y="2361191"/>
            <a:ext cx="2159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Elle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089840" y="1531483"/>
            <a:ext cx="79208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 smtClean="0"/>
              <a:t>3</a:t>
            </a:r>
            <a:endParaRPr lang="de-AT" sz="3200" dirty="0"/>
          </a:p>
        </p:txBody>
      </p:sp>
      <p:sp>
        <p:nvSpPr>
          <p:cNvPr id="8" name="Textfeld 7"/>
          <p:cNvSpPr txBox="1"/>
          <p:nvPr/>
        </p:nvSpPr>
        <p:spPr>
          <a:xfrm>
            <a:off x="2016224" y="1555051"/>
            <a:ext cx="4332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Oberarmknochen</a:t>
            </a:r>
            <a:endParaRPr lang="de-A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100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Bildschirmpräsentation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LEHRER</dc:creator>
  <cp:lastModifiedBy>MK</cp:lastModifiedBy>
  <cp:revision>4</cp:revision>
  <dcterms:created xsi:type="dcterms:W3CDTF">2020-02-19T15:19:56Z</dcterms:created>
  <dcterms:modified xsi:type="dcterms:W3CDTF">2020-03-07T17:19:21Z</dcterms:modified>
</cp:coreProperties>
</file>